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81" r:id="rId22"/>
    <p:sldId id="282" r:id="rId23"/>
    <p:sldId id="283" r:id="rId24"/>
    <p:sldId id="284" r:id="rId25"/>
    <p:sldId id="289" r:id="rId26"/>
    <p:sldId id="290" r:id="rId27"/>
    <p:sldId id="299" r:id="rId28"/>
    <p:sldId id="291" r:id="rId29"/>
    <p:sldId id="300" r:id="rId30"/>
    <p:sldId id="292" r:id="rId31"/>
    <p:sldId id="293" r:id="rId32"/>
    <p:sldId id="295" r:id="rId33"/>
    <p:sldId id="296" r:id="rId34"/>
    <p:sldId id="297" r:id="rId35"/>
    <p:sldId id="298" r:id="rId36"/>
    <p:sldId id="287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355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FC20E-E688-48A6-AB90-BDFBAF52C3D8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E57AE-1E96-49F9-86FE-5258525DC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0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E7EB-E9C6-58EE-37B0-3472CC5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5CFA2A-D5F3-A904-BA0C-05CDA8B5E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9B798-9402-8101-2060-DF5EC72BE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AE51-CF09-5BAF-58AD-3B042CB4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BE2E-4E7D-2063-C7B3-4E4E4043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D5ED6-6D57-AF52-C0D2-45651C497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D7CF-1C19-8785-9C06-66D06B766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F2F9-88E5-E7BE-4E64-FE8BD14BA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DAF9-C036-CA72-21D3-4816270F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60D4-17F1-B0C3-614D-8C0E57633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99E3F-FA3D-AA86-DE8B-A70F25541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E3E9-0132-9DFA-1F51-ECFFEAEA4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7754-1336-4149-9459-9B43AD98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6A70-64D1-6A80-6006-2807B5FAA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92157-04FB-A850-8F4E-B88FC6CE5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9E6E-C35E-1133-3ED0-BB16D54CC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A937-AB78-9690-B613-9BE7850D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535EC-D751-33E6-D3F5-753E4BFC6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B7A4-CD75-6C90-0E43-D3F8143AB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E3DA9-CB0F-9C10-4342-9847513E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3C5E1-32BA-BD4D-4FAF-BF7DFC05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E37E8-7668-1686-BCB5-E799919B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D58B9-10E7-A125-764C-8888B51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2F028-811B-7DFB-3B49-C5FD30D8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0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1297-50C3-8E10-581B-6FF3FA53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2B203-BAB8-D7F5-6605-1E3184F16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021FB-E0B2-8A57-748F-2B7C57B48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A410B-86A0-8556-396B-CAAFD90C1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2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ED1A-3688-293C-3B12-6582E8EA8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B020E-56D3-1159-3F6D-6AFD0D0B8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460F44-10EB-31F9-FC41-3E3B1656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65C81-AB74-8703-894D-85416F97F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107C-5533-77D5-1207-DB27C7DE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6E8E7-AC19-D087-8B92-B0B3DB62F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E066-73B9-7AED-9348-F9577A4E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0761-C202-8D94-C8A1-2C7819B5D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6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16C4-6C0C-52BD-CB7E-B743723E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EE4B6-C8C6-79E5-82DD-AAF5D9DC6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D303F-DE0F-6840-6403-97E24AFE7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276D5-33CA-D13E-DC0F-BFD4F02BB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3E4FF-C976-BACB-0EDF-A94B7515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4020800" cy="8041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9ED45-40B6-DE85-8996-99E12D6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D3B752-9F89-3397-A7DD-8AB6AAFD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1459BE5D-1175-9042-AC81-744A9584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680"/>
            <a:ext cx="12222553" cy="67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E0EAB6-F464-9655-2DC1-C1E27A7B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03CD7-CC84-50DB-367E-06507AD7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84" y="0"/>
            <a:ext cx="12216384" cy="69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0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4463EA-C729-88D7-ECAB-5C8B0691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1D947-EC78-73D4-AAAB-94FD6943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2" t="513"/>
          <a:stretch/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1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4C1344-0C3A-DAAE-46D4-FA8ECD96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16AE9-C821-88EF-8DF1-F4509264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1218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A0B78F-0065-0777-D8C5-E4778214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17CE2-7036-E419-6968-8992829B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3737"/>
            <a:ext cx="12192000" cy="70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0BC4B52-21FB-0540-707C-C2619C6E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BF0B4-5F4C-599E-9644-91FA0E76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94423C-0E77-2ED3-A69F-71531580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9E4B0-7D53-45F7-B5B6-990965C8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54" y="-1"/>
            <a:ext cx="12220354" cy="68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0A97A5-BC26-1F6E-6DEF-3EE42112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ign with white text&#10;&#10;Description automatically generated">
            <a:extLst>
              <a:ext uri="{FF2B5EF4-FFF2-40B4-BE49-F238E27FC236}">
                <a16:creationId xmlns:a16="http://schemas.microsoft.com/office/drawing/2014/main" id="{F325CD79-FBB9-1F42-E92E-E723C57A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"/>
            <a:ext cx="12496800" cy="70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3A998B-39F5-DEE8-650A-49516562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C60DC92-7E46-CF21-0BB8-B34107C65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"/>
          <a:stretch/>
        </p:blipFill>
        <p:spPr bwMode="auto">
          <a:xfrm>
            <a:off x="0" y="0"/>
            <a:ext cx="12192000" cy="692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94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E731A5-3AA9-8E1E-7983-5389F188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 and blue circles&#10;&#10;Description automatically generated">
            <a:extLst>
              <a:ext uri="{FF2B5EF4-FFF2-40B4-BE49-F238E27FC236}">
                <a16:creationId xmlns:a16="http://schemas.microsoft.com/office/drawing/2014/main" id="{D2103916-A532-77B2-365E-1E6FC83A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35" y="0"/>
            <a:ext cx="12206235" cy="6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FC8135-F143-8DDD-8575-63672A54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F0D0E-7DB7-CBC0-4032-C757180E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0"/>
            <a:ext cx="12192000" cy="6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88AF5-8C22-2FEF-B8C3-992D0843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526"/>
            <a:ext cx="12192000" cy="7036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FED65-1C7D-EDA4-FF1E-44737C93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8DD34-9ADC-019D-351A-6F1ECE62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14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11</Words>
  <Application>Microsoft Office PowerPoint</Application>
  <PresentationFormat>Widescreen</PresentationFormat>
  <Paragraphs>11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Aptos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Yazeed Ayman Saeed Kordi</cp:lastModifiedBy>
  <cp:revision>18</cp:revision>
  <dcterms:created xsi:type="dcterms:W3CDTF">2024-05-18T20:35:42Z</dcterms:created>
  <dcterms:modified xsi:type="dcterms:W3CDTF">2024-10-22T18:35:29Z</dcterms:modified>
</cp:coreProperties>
</file>